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20" r:id="rId2"/>
  </p:sldMasterIdLst>
  <p:notesMasterIdLst>
    <p:notesMasterId r:id="rId11"/>
  </p:notesMasterIdLst>
  <p:sldIdLst>
    <p:sldId id="263" r:id="rId3"/>
    <p:sldId id="264" r:id="rId4"/>
    <p:sldId id="257" r:id="rId5"/>
    <p:sldId id="258" r:id="rId6"/>
    <p:sldId id="259" r:id="rId7"/>
    <p:sldId id="260" r:id="rId8"/>
    <p:sldId id="261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-619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62A6A-2033-46F3-B59A-83887D3C883F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76881-3D47-4FC2-8712-01ED29EC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79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B76881-3D47-4FC2-8712-01ED29EC629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976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59280"/>
            <a:ext cx="64008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91440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4008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09041"/>
            <a:ext cx="1295400" cy="431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1219199"/>
            <a:ext cx="5181600" cy="4267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6400800" cy="30480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3410267"/>
            <a:ext cx="624840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800" y="1503680"/>
            <a:ext cx="624840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3716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716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82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62201"/>
            <a:ext cx="3125788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359152"/>
            <a:ext cx="3127375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1" y="1676400"/>
            <a:ext cx="2819399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1" y="2275840"/>
            <a:ext cx="2819399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71600" y="1676400"/>
            <a:ext cx="3276600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463040" y="1847088"/>
            <a:ext cx="3090672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1676400"/>
            <a:ext cx="2819400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1905000"/>
            <a:ext cx="2971800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2276856"/>
            <a:ext cx="2819400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295400"/>
            <a:ext cx="640080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640080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304800" y="6356350"/>
            <a:ext cx="21336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9718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6675120" y="63642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CF03DE1E-65E4-4949-B540-E943744CDEE3}" type="datetimeFigureOut">
              <a:rPr lang="en-US" smtClean="0"/>
              <a:t>12/17/2013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D442466B-12CF-4FF3-989F-5258B2642D8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1524000"/>
            <a:ext cx="6400800" cy="685800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FFFF00"/>
                </a:solidFill>
              </a:rPr>
              <a:t>Webble</a:t>
            </a:r>
            <a:r>
              <a:rPr lang="en-US" dirty="0" smtClean="0">
                <a:solidFill>
                  <a:srgbClr val="FFFF00"/>
                </a:solidFill>
              </a:rPr>
              <a:t> – Android Application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438400"/>
            <a:ext cx="6400800" cy="3048001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C000"/>
                </a:solidFill>
              </a:rPr>
              <a:t>By Forrest Zachary Shooster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3074" name="Picture 2" descr="Z:\IGMProfile\Desktop\IIMI\Webble 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3048000"/>
            <a:ext cx="35052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leaves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52118" y="63095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24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8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136" y="0"/>
            <a:ext cx="2732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WEBBLE FLOW CHART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99935" y="990594"/>
            <a:ext cx="838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514763" y="990594"/>
            <a:ext cx="1905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INSTRUCTIONS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38599" y="2133594"/>
            <a:ext cx="1143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GAME</a:t>
            </a:r>
            <a:endParaRPr lang="en-US" dirty="0"/>
          </a:p>
        </p:txBody>
      </p:sp>
      <p:cxnSp>
        <p:nvCxnSpPr>
          <p:cNvPr id="13" name="Elbow Connector 12"/>
          <p:cNvCxnSpPr>
            <a:stCxn id="6" idx="3"/>
            <a:endCxn id="7" idx="0"/>
          </p:cNvCxnSpPr>
          <p:nvPr/>
        </p:nvCxnSpPr>
        <p:spPr>
          <a:xfrm>
            <a:off x="4419763" y="1371594"/>
            <a:ext cx="190336" cy="7620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7239000" y="2133594"/>
            <a:ext cx="1143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PAUSE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352799" y="5486394"/>
            <a:ext cx="2476664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LOSE-GAME PAUSE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467263" y="4158337"/>
            <a:ext cx="2247736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LOSE THE GAME</a:t>
            </a:r>
            <a:endParaRPr lang="en-US" dirty="0"/>
          </a:p>
        </p:txBody>
      </p:sp>
      <p:cxnSp>
        <p:nvCxnSpPr>
          <p:cNvPr id="20" name="Elbow Connector 19"/>
          <p:cNvCxnSpPr>
            <a:stCxn id="17" idx="1"/>
            <a:endCxn id="5" idx="2"/>
          </p:cNvCxnSpPr>
          <p:nvPr/>
        </p:nvCxnSpPr>
        <p:spPr>
          <a:xfrm rot="10800000">
            <a:off x="1219035" y="1752595"/>
            <a:ext cx="2248228" cy="2786743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219035" y="4157555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RESET</a:t>
            </a:r>
            <a:endParaRPr lang="en-US" dirty="0"/>
          </a:p>
        </p:txBody>
      </p:sp>
      <p:cxnSp>
        <p:nvCxnSpPr>
          <p:cNvPr id="25" name="Elbow Connector 24"/>
          <p:cNvCxnSpPr>
            <a:stCxn id="16" idx="1"/>
          </p:cNvCxnSpPr>
          <p:nvPr/>
        </p:nvCxnSpPr>
        <p:spPr>
          <a:xfrm rot="10800000">
            <a:off x="2019299" y="4539338"/>
            <a:ext cx="1333500" cy="1328056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1219035" y="4539337"/>
            <a:ext cx="0" cy="20900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endCxn id="15" idx="2"/>
          </p:cNvCxnSpPr>
          <p:nvPr/>
        </p:nvCxnSpPr>
        <p:spPr>
          <a:xfrm flipV="1">
            <a:off x="1219036" y="2895594"/>
            <a:ext cx="6591464" cy="373380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5" idx="3"/>
            <a:endCxn id="6" idx="1"/>
          </p:cNvCxnSpPr>
          <p:nvPr/>
        </p:nvCxnSpPr>
        <p:spPr>
          <a:xfrm>
            <a:off x="1638135" y="1371594"/>
            <a:ext cx="87662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4699823" y="3233669"/>
            <a:ext cx="1752600" cy="500125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rgbClr val="FF0000"/>
                </a:solidFill>
              </a:rPr>
              <a:t>WEB HEALTH = 0</a:t>
            </a:r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2819399" y="3233668"/>
            <a:ext cx="1752600" cy="500125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sz="800" dirty="0">
                <a:solidFill>
                  <a:srgbClr val="FF0000"/>
                </a:solidFill>
              </a:rPr>
              <a:t>SPIDER HEALTH = </a:t>
            </a:r>
            <a:r>
              <a:rPr lang="en-US" sz="800" dirty="0" smtClean="0">
                <a:solidFill>
                  <a:srgbClr val="FF0000"/>
                </a:solidFill>
              </a:rPr>
              <a:t>0</a:t>
            </a:r>
            <a:endParaRPr lang="en-US" sz="800" dirty="0">
              <a:solidFill>
                <a:srgbClr val="FF0000"/>
              </a:solidFill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4395023" y="4921119"/>
            <a:ext cx="0" cy="5652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V="1">
            <a:off x="4699823" y="4920338"/>
            <a:ext cx="0" cy="5660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>
            <a:stCxn id="7" idx="2"/>
            <a:endCxn id="54" idx="0"/>
          </p:cNvCxnSpPr>
          <p:nvPr/>
        </p:nvCxnSpPr>
        <p:spPr>
          <a:xfrm rot="5400000">
            <a:off x="3983862" y="2607431"/>
            <a:ext cx="338074" cy="914400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7" idx="2"/>
            <a:endCxn id="53" idx="0"/>
          </p:cNvCxnSpPr>
          <p:nvPr/>
        </p:nvCxnSpPr>
        <p:spPr>
          <a:xfrm rot="16200000" flipH="1">
            <a:off x="4924074" y="2581619"/>
            <a:ext cx="338075" cy="966024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54" idx="4"/>
            <a:endCxn id="17" idx="0"/>
          </p:cNvCxnSpPr>
          <p:nvPr/>
        </p:nvCxnSpPr>
        <p:spPr>
          <a:xfrm rot="16200000" flipH="1">
            <a:off x="3931143" y="3498349"/>
            <a:ext cx="424544" cy="89543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stCxn id="53" idx="4"/>
            <a:endCxn id="17" idx="0"/>
          </p:cNvCxnSpPr>
          <p:nvPr/>
        </p:nvCxnSpPr>
        <p:spPr>
          <a:xfrm rot="5400000">
            <a:off x="4871356" y="3453569"/>
            <a:ext cx="424543" cy="98499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1485817" y="2090051"/>
            <a:ext cx="1714664" cy="533400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rgbClr val="FF0000"/>
                </a:solidFill>
              </a:rPr>
              <a:t>SET FREE MODE TO ON OR OFF</a:t>
            </a:r>
            <a:endParaRPr lang="en-US" sz="800" dirty="0">
              <a:solidFill>
                <a:srgbClr val="FF0000"/>
              </a:solidFill>
            </a:endParaRPr>
          </a:p>
        </p:txBody>
      </p:sp>
      <p:cxnSp>
        <p:nvCxnSpPr>
          <p:cNvPr id="76" name="Straight Connector 75"/>
          <p:cNvCxnSpPr>
            <a:endCxn id="74" idx="0"/>
          </p:cNvCxnSpPr>
          <p:nvPr/>
        </p:nvCxnSpPr>
        <p:spPr>
          <a:xfrm>
            <a:off x="1638135" y="1752595"/>
            <a:ext cx="705014" cy="3374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181599" y="2356751"/>
            <a:ext cx="205740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H="1">
            <a:off x="5181599" y="2590794"/>
            <a:ext cx="205740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32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Rain\Desktop\Webble Final Package\Images\TitleScree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819"/>
            <a:ext cx="9144000" cy="471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81200" y="94087"/>
            <a:ext cx="5181602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n w="12700">
                  <a:solidFill>
                    <a:schemeClr val="bg2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WEBBLE TITLE SCREEN</a:t>
            </a:r>
            <a:endParaRPr lang="en-US" sz="3200" b="1" dirty="0">
              <a:ln w="12700">
                <a:solidFill>
                  <a:schemeClr val="bg2"/>
                </a:solidFill>
                <a:prstDash val="solid"/>
              </a:ln>
              <a:solidFill>
                <a:srgbClr val="FFFF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598" y="5704115"/>
            <a:ext cx="5257801" cy="838200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0070C0"/>
                </a:solidFill>
              </a:rPr>
              <a:t>Turn on Free mode by tapping; Free Mode allows any player to continue to play forever and never lose. But no high score will be added.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066800" y="2057400"/>
            <a:ext cx="1219200" cy="3646715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943600" y="5704115"/>
            <a:ext cx="2971800" cy="838200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Tap Anywhere Else to head to the Instructions page and start the game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2773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15902"/>
            <a:ext cx="9144000" cy="4718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81200" y="94087"/>
            <a:ext cx="5181602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n w="12700">
                  <a:solidFill>
                    <a:schemeClr val="bg2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INSTRUCTIONS</a:t>
            </a:r>
            <a:endParaRPr lang="en-US" sz="3200" b="1" dirty="0">
              <a:ln w="12700">
                <a:solidFill>
                  <a:schemeClr val="bg2"/>
                </a:solidFill>
                <a:prstDash val="solid"/>
              </a:ln>
              <a:solidFill>
                <a:srgbClr val="FFFF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599" y="5704114"/>
            <a:ext cx="1524002" cy="838201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0070C0"/>
                </a:solidFill>
              </a:rPr>
              <a:t>Types of Enemies and Items Listed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066800" y="2974908"/>
            <a:ext cx="304800" cy="2729208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638800" y="5704115"/>
            <a:ext cx="3276600" cy="838200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Tap Anywhere to Start Playing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133600" y="5704116"/>
            <a:ext cx="3276600" cy="838201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0070C0"/>
                </a:solidFill>
              </a:rPr>
              <a:t>Diagram of the general look of the game showing important parts of the in-game screen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3733802" y="4114800"/>
            <a:ext cx="1981198" cy="1589318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590802" y="3733800"/>
            <a:ext cx="380998" cy="1970318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80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615902"/>
            <a:ext cx="9143998" cy="4718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81200" y="94087"/>
            <a:ext cx="5181602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n w="12700">
                  <a:solidFill>
                    <a:schemeClr val="bg2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GAMEPLAY</a:t>
            </a:r>
            <a:endParaRPr lang="en-US" sz="3200" b="1" dirty="0">
              <a:ln w="12700">
                <a:solidFill>
                  <a:schemeClr val="bg2"/>
                </a:solidFill>
                <a:prstDash val="solid"/>
              </a:ln>
              <a:solidFill>
                <a:srgbClr val="FFFF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5315" y="5704114"/>
            <a:ext cx="1981200" cy="838201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rgbClr val="0070C0"/>
                </a:solidFill>
              </a:rPr>
              <a:t>Graphical User Interface:</a:t>
            </a:r>
          </a:p>
          <a:p>
            <a:pPr marL="171450" indent="-1714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   Web and Spider Health</a:t>
            </a:r>
          </a:p>
          <a:p>
            <a:pPr marL="285750" indent="-2857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Level</a:t>
            </a:r>
            <a:endParaRPr lang="en-US" sz="1100" dirty="0">
              <a:solidFill>
                <a:srgbClr val="0070C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Score</a:t>
            </a:r>
          </a:p>
          <a:p>
            <a:pPr marL="285750" indent="-2857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Kill Mode Time Left</a:t>
            </a:r>
            <a:endParaRPr lang="en-US" sz="1100" dirty="0">
              <a:solidFill>
                <a:srgbClr val="0070C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066800" y="1295400"/>
            <a:ext cx="1524002" cy="4408716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638800" y="5704115"/>
            <a:ext cx="3352800" cy="838200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For Debug Purposes currently, I am using ‘p’ and ‘r’ keys for pausing and restarting. They will be replaced with press-able buttons in the Android version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133600" y="5704116"/>
            <a:ext cx="3276600" cy="838201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rgbClr val="0070C0"/>
                </a:solidFill>
              </a:rPr>
              <a:t>Game Field:</a:t>
            </a:r>
          </a:p>
          <a:p>
            <a:pPr marL="285750" indent="-2857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Tap / Click a Node to go to it (You’re the Spider in the upper right</a:t>
            </a:r>
          </a:p>
          <a:p>
            <a:pPr marL="285750" indent="-2857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Follow the aforementioned instructions</a:t>
            </a:r>
            <a:endParaRPr lang="en-US" sz="1100" dirty="0">
              <a:solidFill>
                <a:srgbClr val="0070C0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3733802" y="2286000"/>
            <a:ext cx="2438398" cy="3418118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590802" y="1905000"/>
            <a:ext cx="1523998" cy="3799118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5987143" y="1905000"/>
            <a:ext cx="381000" cy="381000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615902"/>
            <a:ext cx="9143998" cy="4718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71602" y="94087"/>
            <a:ext cx="6400798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n w="12700">
                  <a:solidFill>
                    <a:schemeClr val="bg2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GAMEPLAY – PAUSE SCREEN</a:t>
            </a:r>
            <a:endParaRPr lang="en-US" sz="3200" b="1" dirty="0">
              <a:ln w="12700">
                <a:solidFill>
                  <a:schemeClr val="bg2"/>
                </a:solidFill>
                <a:prstDash val="solid"/>
              </a:ln>
              <a:solidFill>
                <a:srgbClr val="FFFF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5315" y="5704114"/>
            <a:ext cx="1981200" cy="838201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rgbClr val="0070C0"/>
                </a:solidFill>
              </a:rPr>
              <a:t>Graphical User Interface:</a:t>
            </a:r>
          </a:p>
          <a:p>
            <a:pPr marL="171450" indent="-1714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   Web and Spider Health</a:t>
            </a:r>
          </a:p>
          <a:p>
            <a:pPr marL="285750" indent="-2857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Level</a:t>
            </a:r>
            <a:endParaRPr lang="en-US" sz="1100" dirty="0">
              <a:solidFill>
                <a:srgbClr val="0070C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Score</a:t>
            </a:r>
          </a:p>
          <a:p>
            <a:pPr marL="285750" indent="-285750">
              <a:buFontTx/>
              <a:buChar char="-"/>
            </a:pPr>
            <a:r>
              <a:rPr lang="en-US" sz="1100" dirty="0" smtClean="0">
                <a:solidFill>
                  <a:srgbClr val="0070C0"/>
                </a:solidFill>
              </a:rPr>
              <a:t>Kill Mode Time Left</a:t>
            </a:r>
            <a:endParaRPr lang="en-US" sz="1100" dirty="0">
              <a:solidFill>
                <a:srgbClr val="0070C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066800" y="1295400"/>
            <a:ext cx="1524002" cy="4408716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638800" y="5704115"/>
            <a:ext cx="3352800" cy="838200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For Debug Purposes currently, I am using ‘p’ and ‘r’ keys for pausing and restarting. They will be replaced with press-able buttons in the Android version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133600" y="5704116"/>
            <a:ext cx="3276600" cy="838201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70C0"/>
                </a:solidFill>
              </a:rPr>
              <a:t>-Game Field: not visible</a:t>
            </a:r>
          </a:p>
          <a:p>
            <a:r>
              <a:rPr lang="en-US" sz="1100" dirty="0" smtClean="0">
                <a:solidFill>
                  <a:srgbClr val="0070C0"/>
                </a:solidFill>
              </a:rPr>
              <a:t>-GUI: visible for player convenience</a:t>
            </a:r>
          </a:p>
          <a:p>
            <a:r>
              <a:rPr lang="en-US" sz="1100" dirty="0" smtClean="0">
                <a:solidFill>
                  <a:srgbClr val="0070C0"/>
                </a:solidFill>
              </a:rPr>
              <a:t>-you may only restart from here or the lose screen</a:t>
            </a:r>
          </a:p>
          <a:p>
            <a:r>
              <a:rPr lang="en-US" sz="1100" dirty="0" smtClean="0">
                <a:solidFill>
                  <a:srgbClr val="0070C0"/>
                </a:solidFill>
              </a:rPr>
              <a:t>-press ‘p’ to return to the game</a:t>
            </a:r>
          </a:p>
        </p:txBody>
      </p:sp>
      <p:cxnSp>
        <p:nvCxnSpPr>
          <p:cNvPr id="12" name="Straight Arrow Connector 11"/>
          <p:cNvCxnSpPr>
            <a:stCxn id="9" idx="0"/>
          </p:cNvCxnSpPr>
          <p:nvPr/>
        </p:nvCxnSpPr>
        <p:spPr>
          <a:xfrm flipV="1">
            <a:off x="3771900" y="2974908"/>
            <a:ext cx="419100" cy="2729208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088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" y="615902"/>
            <a:ext cx="9143996" cy="4718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71602" y="94087"/>
            <a:ext cx="6400798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n w="12700">
                  <a:solidFill>
                    <a:schemeClr val="bg2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Lose Screen</a:t>
            </a:r>
            <a:endParaRPr lang="en-US" sz="3200" b="1" dirty="0">
              <a:ln w="12700">
                <a:solidFill>
                  <a:schemeClr val="bg2"/>
                </a:solidFill>
                <a:prstDash val="solid"/>
              </a:ln>
              <a:solidFill>
                <a:srgbClr val="FFFF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5315" y="5704114"/>
            <a:ext cx="1981200" cy="838201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70C0"/>
                </a:solidFill>
              </a:rPr>
              <a:t>You WILL NOT reach this screen if you are on free mode</a:t>
            </a:r>
          </a:p>
          <a:p>
            <a:endParaRPr lang="en-US" sz="1100" dirty="0">
              <a:solidFill>
                <a:srgbClr val="0070C0"/>
              </a:solidFill>
            </a:endParaRPr>
          </a:p>
          <a:p>
            <a:r>
              <a:rPr lang="en-US" sz="1100" dirty="0" smtClean="0">
                <a:solidFill>
                  <a:srgbClr val="0070C0"/>
                </a:solidFill>
              </a:rPr>
              <a:t>Press ‘p’ to pause or ‘r’ to restart</a:t>
            </a:r>
            <a:endParaRPr lang="en-US" sz="1100" dirty="0">
              <a:solidFill>
                <a:srgbClr val="0070C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638800" y="5704115"/>
            <a:ext cx="3352800" cy="838200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For Debug Purposes currently, I am using ‘p’ and ‘r’ keys for pausing and restarting. They will be replaced with press-able buttons in the Android version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133600" y="5704116"/>
            <a:ext cx="3276600" cy="838201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70C0"/>
                </a:solidFill>
              </a:rPr>
              <a:t>You may only restart from here or the pause screen</a:t>
            </a:r>
          </a:p>
          <a:p>
            <a:endParaRPr lang="en-US" sz="1100" dirty="0" smtClean="0">
              <a:solidFill>
                <a:srgbClr val="0070C0"/>
              </a:solidFill>
            </a:endParaRPr>
          </a:p>
          <a:p>
            <a:r>
              <a:rPr lang="en-US" sz="1100" dirty="0" smtClean="0">
                <a:solidFill>
                  <a:srgbClr val="0070C0"/>
                </a:solidFill>
              </a:rPr>
              <a:t>GOAL: In final Android version </a:t>
            </a:r>
            <a:r>
              <a:rPr lang="en-US" sz="1100" dirty="0" err="1" smtClean="0">
                <a:solidFill>
                  <a:srgbClr val="0070C0"/>
                </a:solidFill>
              </a:rPr>
              <a:t>Highscore</a:t>
            </a:r>
            <a:r>
              <a:rPr lang="en-US" sz="1100" dirty="0" smtClean="0">
                <a:solidFill>
                  <a:srgbClr val="0070C0"/>
                </a:solidFill>
              </a:rPr>
              <a:t> board postings will be available from this screen. : Currently not implemented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066800" y="3200400"/>
            <a:ext cx="2057400" cy="2503716"/>
          </a:xfrm>
          <a:prstGeom prst="straightConnector1">
            <a:avLst/>
          </a:prstGeom>
          <a:ln>
            <a:solidFill>
              <a:srgbClr val="FFC000">
                <a:alpha val="50000"/>
              </a:srgbClr>
            </a:solidFill>
            <a:tailEnd type="arrow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Assets including artwork, music, code, etc. are under my ownership; no external assets were used whatsoever</a:t>
            </a:r>
          </a:p>
          <a:p>
            <a:r>
              <a:rPr lang="en-US" dirty="0" smtClean="0"/>
              <a:t>Credit to Processing for providing the excellent IDE in which this program was made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01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outur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Black 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265</TotalTime>
  <Words>391</Words>
  <Application>Microsoft Office PowerPoint</Application>
  <PresentationFormat>On-screen Show (4:3)</PresentationFormat>
  <Paragraphs>53</Paragraphs>
  <Slides>8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Couture</vt:lpstr>
      <vt:lpstr>Clarity</vt:lpstr>
      <vt:lpstr>Webble – Android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Assets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Rain</dc:creator>
  <cp:lastModifiedBy>Rain</cp:lastModifiedBy>
  <cp:revision>12</cp:revision>
  <dcterms:created xsi:type="dcterms:W3CDTF">2013-12-17T23:58:03Z</dcterms:created>
  <dcterms:modified xsi:type="dcterms:W3CDTF">2013-12-18T04:23:50Z</dcterms:modified>
</cp:coreProperties>
</file>

<file path=docProps/thumbnail.jpeg>
</file>